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notesMasterIdLst>
    <p:notesMasterId r:id="rId25"/>
  </p:notesMasterIdLst>
  <p:sldIdLst>
    <p:sldId id="302" r:id="rId2"/>
    <p:sldId id="319" r:id="rId3"/>
    <p:sldId id="310" r:id="rId4"/>
    <p:sldId id="324" r:id="rId5"/>
    <p:sldId id="318" r:id="rId6"/>
    <p:sldId id="327" r:id="rId7"/>
    <p:sldId id="325" r:id="rId8"/>
    <p:sldId id="317" r:id="rId9"/>
    <p:sldId id="326" r:id="rId10"/>
    <p:sldId id="329" r:id="rId11"/>
    <p:sldId id="328" r:id="rId12"/>
    <p:sldId id="330" r:id="rId13"/>
    <p:sldId id="331" r:id="rId14"/>
    <p:sldId id="336" r:id="rId15"/>
    <p:sldId id="332" r:id="rId16"/>
    <p:sldId id="334" r:id="rId17"/>
    <p:sldId id="333" r:id="rId18"/>
    <p:sldId id="335" r:id="rId19"/>
    <p:sldId id="337" r:id="rId20"/>
    <p:sldId id="320" r:id="rId21"/>
    <p:sldId id="321" r:id="rId22"/>
    <p:sldId id="322" r:id="rId23"/>
    <p:sldId id="323" r:id="rId24"/>
  </p:sldIdLst>
  <p:sldSz cx="11522075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ללא סגנון, רשת טבלה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913" autoAdjust="0"/>
    <p:restoredTop sz="94660"/>
  </p:normalViewPr>
  <p:slideViewPr>
    <p:cSldViewPr>
      <p:cViewPr varScale="1">
        <p:scale>
          <a:sx n="111" d="100"/>
          <a:sy n="111" d="100"/>
        </p:scale>
        <p:origin x="-912" y="-52"/>
      </p:cViewPr>
      <p:guideLst>
        <p:guide orient="horz" pos="2160"/>
        <p:guide pos="36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D438DE5-3A01-4A96-B6BE-6C3D35906B44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549275" y="685800"/>
            <a:ext cx="57594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ED1735A-6E16-4896-8C71-2AE8786A4A3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069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6817206" y="3810001"/>
            <a:ext cx="4704871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6817228" y="3897010"/>
            <a:ext cx="4704849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6817228" y="4115167"/>
            <a:ext cx="4704849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6817228" y="4164403"/>
            <a:ext cx="2477246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6817228" y="4199572"/>
            <a:ext cx="2477246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6817228" y="3962400"/>
            <a:ext cx="3859895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9294911" y="4060983"/>
            <a:ext cx="2016363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11522075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1" y="3675528"/>
            <a:ext cx="11522076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8082149" y="3643090"/>
            <a:ext cx="3439927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11522075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576104" y="2401888"/>
            <a:ext cx="10657919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576104" y="3899938"/>
            <a:ext cx="6241124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8449522" y="4206240"/>
            <a:ext cx="1209818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6817228" y="4205288"/>
            <a:ext cx="1632294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10483889" y="1136"/>
            <a:ext cx="94216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545539" y="1143000"/>
            <a:ext cx="2400432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576104" y="1143000"/>
            <a:ext cx="7873418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910164" y="1981201"/>
            <a:ext cx="9793764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910164" y="3367088"/>
            <a:ext cx="9793764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576104" y="2249425"/>
            <a:ext cx="5088916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5857055" y="2249425"/>
            <a:ext cx="5088916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80087" y="1143000"/>
            <a:ext cx="10561902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480087" y="2244970"/>
            <a:ext cx="5092757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5949072" y="2244970"/>
            <a:ext cx="5092917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480087" y="2708519"/>
            <a:ext cx="5092757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5945391" y="2708519"/>
            <a:ext cx="5092917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76104" y="1143000"/>
            <a:ext cx="10369868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8295894" y="612648"/>
            <a:ext cx="1206219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6625193" y="612648"/>
            <a:ext cx="1670701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10300735" y="2272"/>
            <a:ext cx="960173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45777" y="1101970"/>
            <a:ext cx="4263168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6745777" y="2010727"/>
            <a:ext cx="4263168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92035" y="776287"/>
            <a:ext cx="6429318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855325" y="1109161"/>
            <a:ext cx="73941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08653" y="1143000"/>
            <a:ext cx="5761038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7671861" y="3274309"/>
            <a:ext cx="3264588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9"/>
            <a:ext cx="11522075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11522075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1" y="308277"/>
            <a:ext cx="11522076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6817206" y="360247"/>
            <a:ext cx="4704871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6817228" y="440113"/>
            <a:ext cx="4704849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6813623" y="497504"/>
            <a:ext cx="3859895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9291306" y="588943"/>
            <a:ext cx="2016363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11447688" y="-2001"/>
            <a:ext cx="72613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11396674" y="-2001"/>
            <a:ext cx="3456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11372666" y="-2001"/>
            <a:ext cx="1152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11309656" y="-2001"/>
            <a:ext cx="3456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11234372" y="380"/>
            <a:ext cx="6913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11181195" y="380"/>
            <a:ext cx="1152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576104" y="1143000"/>
            <a:ext cx="10369868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576104" y="2249424"/>
            <a:ext cx="10369868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8299493" y="612648"/>
            <a:ext cx="1206219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ב'/תמוז/תשע"ח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6625193" y="612648"/>
            <a:ext cx="1670701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10300735" y="2272"/>
            <a:ext cx="960173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7" Type="http://schemas.openxmlformats.org/officeDocument/2006/relationships/image" Target="../media/image67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7" Type="http://schemas.openxmlformats.org/officeDocument/2006/relationships/image" Target="../media/image73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2.emf"/><Relationship Id="rId5" Type="http://schemas.openxmlformats.org/officeDocument/2006/relationships/image" Target="../media/image71.emf"/><Relationship Id="rId4" Type="http://schemas.openxmlformats.org/officeDocument/2006/relationships/image" Target="../media/image7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7.emf"/><Relationship Id="rId4" Type="http://schemas.openxmlformats.org/officeDocument/2006/relationships/image" Target="../media/image7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June 17, 2018</a:t>
            </a:r>
            <a:endParaRPr lang="he-IL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340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 No Filter</a:t>
            </a:r>
          </a:p>
          <a:p>
            <a:pPr algn="l"/>
            <a:r>
              <a:rPr lang="en-US" dirty="0" smtClean="0"/>
              <a:t>2 subjects</a:t>
            </a:r>
            <a:endParaRPr lang="he-I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7221" y="3630993"/>
            <a:ext cx="3535090" cy="2650264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7221" y="980728"/>
            <a:ext cx="3535090" cy="2650264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5585" y="980728"/>
            <a:ext cx="3535091" cy="265026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2131" y="3630993"/>
            <a:ext cx="3535090" cy="2650264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934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</a:t>
            </a:r>
          </a:p>
          <a:p>
            <a:pPr algn="l"/>
            <a:r>
              <a:rPr lang="en-US" dirty="0" smtClean="0"/>
              <a:t>5 sick subjects</a:t>
            </a:r>
            <a:endParaRPr lang="he-IL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213" y="3573026"/>
            <a:ext cx="3887961" cy="2914812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213" y="658213"/>
            <a:ext cx="3887962" cy="2914813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6781" y="658213"/>
            <a:ext cx="3888432" cy="291516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6781" y="3573378"/>
            <a:ext cx="3888432" cy="291516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7689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With good electrodes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248369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</a:t>
            </a:r>
          </a:p>
          <a:p>
            <a:pPr algn="l"/>
            <a:r>
              <a:rPr lang="en-US" dirty="0" smtClean="0"/>
              <a:t>8 subjects</a:t>
            </a:r>
            <a:endParaRPr lang="he-IL" dirty="0"/>
          </a:p>
        </p:txBody>
      </p:sp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7060" y="3549475"/>
            <a:ext cx="3744417" cy="280719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7060" y="742278"/>
            <a:ext cx="3744417" cy="280719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7" name="Picture 1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395" y="3549474"/>
            <a:ext cx="3740665" cy="2804384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8" name="Picture 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645" y="742278"/>
            <a:ext cx="3744415" cy="2807196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769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</a:t>
            </a:r>
          </a:p>
          <a:p>
            <a:pPr algn="l"/>
            <a:r>
              <a:rPr lang="en-US" dirty="0" smtClean="0"/>
              <a:t>8 subjects</a:t>
            </a:r>
            <a:endParaRPr lang="he-IL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141" y="692696"/>
            <a:ext cx="3936386" cy="295111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141" y="3643813"/>
            <a:ext cx="3936386" cy="295111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754" y="3643813"/>
            <a:ext cx="3936387" cy="295111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754" y="696089"/>
            <a:ext cx="3931860" cy="2947724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373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</a:t>
            </a:r>
          </a:p>
          <a:p>
            <a:pPr algn="l"/>
            <a:r>
              <a:rPr lang="en-US" dirty="0" smtClean="0"/>
              <a:t>5 subjects</a:t>
            </a:r>
            <a:endParaRPr lang="he-I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231" y="3601196"/>
            <a:ext cx="3610308" cy="270665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4608" y="898898"/>
            <a:ext cx="3599931" cy="269887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725" y="898896"/>
            <a:ext cx="3599930" cy="269887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725" y="3608976"/>
            <a:ext cx="3599930" cy="269887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1741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</a:t>
            </a:r>
          </a:p>
          <a:p>
            <a:pPr algn="l"/>
            <a:r>
              <a:rPr lang="en-US" dirty="0" smtClean="0"/>
              <a:t>5 subjects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270" y="3517572"/>
            <a:ext cx="3479852" cy="2608853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270" y="908720"/>
            <a:ext cx="3479852" cy="2608853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5418" y="908721"/>
            <a:ext cx="3479852" cy="2608852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5416" y="3517572"/>
            <a:ext cx="3479854" cy="2608853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990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</a:t>
            </a:r>
          </a:p>
          <a:p>
            <a:pPr algn="l"/>
            <a:r>
              <a:rPr lang="en-US" dirty="0" smtClean="0"/>
              <a:t>2 subjects</a:t>
            </a:r>
            <a:endParaRPr lang="he-IL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677" y="3809628"/>
            <a:ext cx="3888432" cy="291516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677" y="894462"/>
            <a:ext cx="3888432" cy="2915166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9110" y="3809628"/>
            <a:ext cx="3888432" cy="2915166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9109" y="894462"/>
            <a:ext cx="3888432" cy="291516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670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</a:t>
            </a:r>
          </a:p>
          <a:p>
            <a:pPr algn="l"/>
            <a:r>
              <a:rPr lang="en-US" dirty="0" smtClean="0"/>
              <a:t>2 subjects</a:t>
            </a:r>
            <a:endParaRPr lang="he-I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541" y="3503295"/>
            <a:ext cx="3758918" cy="2818068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541" y="688860"/>
            <a:ext cx="3749518" cy="2811022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035" y="688871"/>
            <a:ext cx="3749506" cy="2811012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382" y="3510607"/>
            <a:ext cx="3749159" cy="2810753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74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213" y="1431925"/>
            <a:ext cx="532765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073405" y="1484784"/>
            <a:ext cx="1584176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C05, Stimulus 11 trail 51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922051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Results</a:t>
            </a:r>
            <a:r>
              <a:rPr lang="en-US" dirty="0"/>
              <a:t> </a:t>
            </a:r>
            <a:r>
              <a:rPr lang="en-US" dirty="0">
                <a:latin typeface="+mn-lt"/>
              </a:rPr>
              <a:t>Comparison</a:t>
            </a:r>
            <a:endParaRPr lang="he-IL" dirty="0">
              <a:latin typeface="+mn-lt"/>
            </a:endParaRP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Old data vs IIR filtered data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0599280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Find Optimal Electrode</a:t>
            </a:r>
            <a:endParaRPr lang="he-IL" dirty="0">
              <a:latin typeface="+mn-lt"/>
            </a:endParaRP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 somatosensory stimuli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245998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692696"/>
            <a:ext cx="367240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Subject C01, Stimuli 1,2</a:t>
            </a:r>
          </a:p>
          <a:p>
            <a:pPr algn="l"/>
            <a:r>
              <a:rPr lang="en-US" dirty="0" smtClean="0"/>
              <a:t>60 electrodes</a:t>
            </a:r>
            <a:endParaRPr lang="he-IL" dirty="0"/>
          </a:p>
        </p:txBody>
      </p:sp>
      <p:pic>
        <p:nvPicPr>
          <p:cNvPr id="3" name="Picture 5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51"/>
          <a:stretch/>
        </p:blipFill>
        <p:spPr bwMode="auto">
          <a:xfrm>
            <a:off x="-143619" y="4365104"/>
            <a:ext cx="2774733" cy="2553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77"/>
          <a:stretch/>
        </p:blipFill>
        <p:spPr bwMode="auto">
          <a:xfrm>
            <a:off x="2008050" y="4653136"/>
            <a:ext cx="3622987" cy="2335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724" y="1556792"/>
            <a:ext cx="3994597" cy="2994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157" y="1412776"/>
            <a:ext cx="4084739" cy="3062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8529" y="4337645"/>
            <a:ext cx="3456384" cy="25912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7657" y="4193922"/>
            <a:ext cx="2873659" cy="2794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092065" y="1228110"/>
            <a:ext cx="113848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Old data</a:t>
            </a:r>
            <a:endParaRPr lang="he-IL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8497341" y="969695"/>
            <a:ext cx="1138484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600" dirty="0" smtClean="0"/>
              <a:t>New data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4230394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692696"/>
            <a:ext cx="367240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Subject C02, Stimuli 1,2</a:t>
            </a:r>
          </a:p>
          <a:p>
            <a:pPr algn="l"/>
            <a:r>
              <a:rPr lang="en-US" dirty="0" smtClean="0"/>
              <a:t>63 electrodes</a:t>
            </a:r>
            <a:endParaRPr lang="he-IL" dirty="0"/>
          </a:p>
        </p:txBody>
      </p:sp>
      <p:sp>
        <p:nvSpPr>
          <p:cNvPr id="6" name="TextBox 5"/>
          <p:cNvSpPr txBox="1"/>
          <p:nvPr/>
        </p:nvSpPr>
        <p:spPr>
          <a:xfrm>
            <a:off x="3092065" y="1228110"/>
            <a:ext cx="113848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Old data</a:t>
            </a:r>
            <a:endParaRPr lang="he-IL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8497341" y="969695"/>
            <a:ext cx="1138484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600" dirty="0" smtClean="0"/>
              <a:t>New data</a:t>
            </a:r>
            <a:endParaRPr lang="he-IL" sz="1600" dirty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8" y="1535887"/>
            <a:ext cx="4357389" cy="32667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5667" y="4220162"/>
            <a:ext cx="3364529" cy="291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50"/>
          <a:stretch/>
        </p:blipFill>
        <p:spPr bwMode="auto">
          <a:xfrm>
            <a:off x="2088629" y="4598242"/>
            <a:ext cx="4320480" cy="2441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7153" y="1331020"/>
            <a:ext cx="4358027" cy="3267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3085" y="4399256"/>
            <a:ext cx="3408163" cy="2555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3763" y="4284705"/>
            <a:ext cx="2808312" cy="2784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23719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692696"/>
            <a:ext cx="367240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Subject C03, Stimuli 1,2</a:t>
            </a:r>
          </a:p>
          <a:p>
            <a:pPr algn="l"/>
            <a:r>
              <a:rPr lang="en-US" dirty="0" smtClean="0"/>
              <a:t>63 electrodes</a:t>
            </a:r>
            <a:endParaRPr lang="he-IL" dirty="0"/>
          </a:p>
        </p:txBody>
      </p:sp>
      <p:sp>
        <p:nvSpPr>
          <p:cNvPr id="6" name="TextBox 5"/>
          <p:cNvSpPr txBox="1"/>
          <p:nvPr/>
        </p:nvSpPr>
        <p:spPr>
          <a:xfrm>
            <a:off x="3092065" y="1228110"/>
            <a:ext cx="113848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Old data</a:t>
            </a:r>
            <a:endParaRPr lang="he-IL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8497341" y="969695"/>
            <a:ext cx="1138484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600" dirty="0" smtClean="0"/>
              <a:t>New data</a:t>
            </a:r>
            <a:endParaRPr lang="he-IL" sz="16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149" y="1339027"/>
            <a:ext cx="4607570" cy="3454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253" y="4047326"/>
            <a:ext cx="3126659" cy="29683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517" y="1488641"/>
            <a:ext cx="4786685" cy="3588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117" y="4122516"/>
            <a:ext cx="3758781" cy="2817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8556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Old Data</a:t>
            </a:r>
          </a:p>
          <a:p>
            <a:pPr algn="l"/>
            <a:r>
              <a:rPr lang="en-US" dirty="0" smtClean="0"/>
              <a:t>8 subjects</a:t>
            </a:r>
            <a:endParaRPr lang="he-IL" dirty="0"/>
          </a:p>
        </p:txBody>
      </p:sp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711" y="3789040"/>
            <a:ext cx="3744416" cy="2807196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711" y="981843"/>
            <a:ext cx="3744416" cy="280719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293" y="3798517"/>
            <a:ext cx="3743944" cy="2806842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1" name="Picture 1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293" y="981843"/>
            <a:ext cx="3744417" cy="280719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0525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</a:t>
            </a:r>
          </a:p>
          <a:p>
            <a:pPr algn="l"/>
            <a:r>
              <a:rPr lang="en-US" dirty="0" smtClean="0"/>
              <a:t>8 subjects</a:t>
            </a:r>
            <a:endParaRPr lang="he-IL" dirty="0"/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213" y="980728"/>
            <a:ext cx="3527922" cy="264489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213" y="3625618"/>
            <a:ext cx="3527922" cy="2644891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821" y="3627574"/>
            <a:ext cx="3528392" cy="2645243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821" y="980375"/>
            <a:ext cx="3528392" cy="2645243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290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Old Data</a:t>
            </a:r>
          </a:p>
          <a:p>
            <a:pPr algn="l"/>
            <a:r>
              <a:rPr lang="en-US" dirty="0" smtClean="0"/>
              <a:t>5 subjects</a:t>
            </a:r>
            <a:endParaRPr lang="he-IL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157" y="3685390"/>
            <a:ext cx="3799747" cy="2848679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157" y="836712"/>
            <a:ext cx="3799747" cy="2848678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1409" y="3685390"/>
            <a:ext cx="3799748" cy="2848679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1409" y="834623"/>
            <a:ext cx="3805805" cy="285322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3299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9189" y="785363"/>
            <a:ext cx="3815482" cy="286047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9189" y="3645838"/>
            <a:ext cx="3815482" cy="286047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765" y="3645132"/>
            <a:ext cx="3816424" cy="2861181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765" y="785363"/>
            <a:ext cx="3816424" cy="2861181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</a:t>
            </a:r>
          </a:p>
          <a:p>
            <a:pPr algn="l"/>
            <a:r>
              <a:rPr lang="en-US" dirty="0" smtClean="0"/>
              <a:t>5 subjects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24602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</a:t>
            </a:r>
          </a:p>
          <a:p>
            <a:pPr algn="l"/>
            <a:r>
              <a:rPr lang="en-US" dirty="0" smtClean="0"/>
              <a:t>5 subjects</a:t>
            </a:r>
            <a:endParaRPr lang="he-IL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8671" y="3589925"/>
            <a:ext cx="3672408" cy="2753212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8670" y="836713"/>
            <a:ext cx="3672408" cy="2753212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1080" y="3589925"/>
            <a:ext cx="3672408" cy="2753212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1081" y="836713"/>
            <a:ext cx="3672408" cy="2753212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084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Old Data</a:t>
            </a:r>
          </a:p>
          <a:p>
            <a:pPr algn="l"/>
            <a:r>
              <a:rPr lang="en-US" dirty="0" smtClean="0"/>
              <a:t>2 subjects</a:t>
            </a:r>
            <a:endParaRPr lang="he-IL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173" y="3717032"/>
            <a:ext cx="3756809" cy="28164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172" y="900545"/>
            <a:ext cx="3756809" cy="28164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362" y="3717031"/>
            <a:ext cx="3756809" cy="28164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362" y="900545"/>
            <a:ext cx="3756809" cy="2816488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55351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80819" y="836712"/>
            <a:ext cx="2304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New Data</a:t>
            </a:r>
          </a:p>
          <a:p>
            <a:pPr algn="l"/>
            <a:r>
              <a:rPr lang="en-US" dirty="0" smtClean="0"/>
              <a:t>2 subjects</a:t>
            </a:r>
            <a:endParaRPr lang="he-IL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1" y="3645024"/>
            <a:ext cx="3959970" cy="2968798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1" y="676226"/>
            <a:ext cx="3959970" cy="2968798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3260" y="3651888"/>
            <a:ext cx="3950815" cy="2961934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4105" y="676226"/>
            <a:ext cx="3959970" cy="2968798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8060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21974</TotalTime>
  <Words>123</Words>
  <Application>Microsoft Office PowerPoint</Application>
  <PresentationFormat>מותאם אישית</PresentationFormat>
  <Paragraphs>49</Paragraphs>
  <Slides>23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23</vt:i4>
      </vt:variant>
    </vt:vector>
  </HeadingPairs>
  <TitlesOfParts>
    <vt:vector size="24" baseType="lpstr">
      <vt:lpstr>עירוני</vt:lpstr>
      <vt:lpstr>June 17, 2018</vt:lpstr>
      <vt:lpstr>Results Comparison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With good electrodes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Find Optimal Electrode</vt:lpstr>
      <vt:lpstr>מצגת של PowerPoint</vt:lpstr>
      <vt:lpstr>מצגת של PowerPoint</vt:lpstr>
      <vt:lpstr>מצגת של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281</cp:revision>
  <dcterms:created xsi:type="dcterms:W3CDTF">2017-11-28T18:26:58Z</dcterms:created>
  <dcterms:modified xsi:type="dcterms:W3CDTF">2018-06-15T07:27:25Z</dcterms:modified>
</cp:coreProperties>
</file>